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ilita One" charset="1" panose="02000000000000000000"/>
      <p:regular r:id="rId16"/>
    </p:embeddedFont>
    <p:embeddedFont>
      <p:font typeface="Alice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24110" y="734277"/>
            <a:ext cx="13839780" cy="296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90"/>
              </a:lnSpc>
              <a:spcBef>
                <a:spcPct val="0"/>
              </a:spcBef>
            </a:pPr>
            <a:r>
              <a:rPr lang="en-US" sz="17279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WORKPLACE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8510" y="3230222"/>
            <a:ext cx="15291186" cy="12844597"/>
          </a:xfrm>
          <a:custGeom>
            <a:avLst/>
            <a:gdLst/>
            <a:ahLst/>
            <a:cxnLst/>
            <a:rect r="r" b="b" t="t" l="l"/>
            <a:pathLst>
              <a:path h="12844597" w="15291186">
                <a:moveTo>
                  <a:pt x="0" y="0"/>
                </a:moveTo>
                <a:lnTo>
                  <a:pt x="15291187" y="0"/>
                </a:lnTo>
                <a:lnTo>
                  <a:pt x="15291187" y="12844597"/>
                </a:lnTo>
                <a:lnTo>
                  <a:pt x="0" y="12844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72086">
            <a:off x="921605" y="871557"/>
            <a:ext cx="2158024" cy="3020135"/>
          </a:xfrm>
          <a:custGeom>
            <a:avLst/>
            <a:gdLst/>
            <a:ahLst/>
            <a:cxnLst/>
            <a:rect r="r" b="b" t="t" l="l"/>
            <a:pathLst>
              <a:path h="3020135" w="2158024">
                <a:moveTo>
                  <a:pt x="0" y="0"/>
                </a:moveTo>
                <a:lnTo>
                  <a:pt x="2158024" y="0"/>
                </a:lnTo>
                <a:lnTo>
                  <a:pt x="2158024" y="3020136"/>
                </a:lnTo>
                <a:lnTo>
                  <a:pt x="0" y="302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6322">
            <a:off x="15299579" y="2556185"/>
            <a:ext cx="2592353" cy="2892077"/>
          </a:xfrm>
          <a:custGeom>
            <a:avLst/>
            <a:gdLst/>
            <a:ahLst/>
            <a:cxnLst/>
            <a:rect r="r" b="b" t="t" l="l"/>
            <a:pathLst>
              <a:path h="2892077" w="2592353">
                <a:moveTo>
                  <a:pt x="0" y="0"/>
                </a:moveTo>
                <a:lnTo>
                  <a:pt x="2592352" y="0"/>
                </a:lnTo>
                <a:lnTo>
                  <a:pt x="2592352" y="2892077"/>
                </a:lnTo>
                <a:lnTo>
                  <a:pt x="0" y="2892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00617" y="561023"/>
            <a:ext cx="14286767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SUSTAINING A BALANCED &amp; PRODUCTIVE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4652" y="890741"/>
            <a:ext cx="15818697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JOIN THE HEALTHY WORKPLACE MOVEMENT!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607886" y="3219450"/>
            <a:ext cx="13072228" cy="7843337"/>
          </a:xfrm>
          <a:custGeom>
            <a:avLst/>
            <a:gdLst/>
            <a:ahLst/>
            <a:cxnLst/>
            <a:rect r="r" b="b" t="t" l="l"/>
            <a:pathLst>
              <a:path h="7843337" w="13072228">
                <a:moveTo>
                  <a:pt x="0" y="0"/>
                </a:moveTo>
                <a:lnTo>
                  <a:pt x="13072228" y="0"/>
                </a:lnTo>
                <a:lnTo>
                  <a:pt x="13072228" y="7843337"/>
                </a:lnTo>
                <a:lnTo>
                  <a:pt x="0" y="784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80114" y="4175300"/>
            <a:ext cx="2334566" cy="2391082"/>
          </a:xfrm>
          <a:custGeom>
            <a:avLst/>
            <a:gdLst/>
            <a:ahLst/>
            <a:cxnLst/>
            <a:rect r="r" b="b" t="t" l="l"/>
            <a:pathLst>
              <a:path h="2391082" w="2334566">
                <a:moveTo>
                  <a:pt x="0" y="0"/>
                </a:moveTo>
                <a:lnTo>
                  <a:pt x="2334566" y="0"/>
                </a:lnTo>
                <a:lnTo>
                  <a:pt x="2334566" y="2391082"/>
                </a:lnTo>
                <a:lnTo>
                  <a:pt x="0" y="2391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3978" y="2224241"/>
            <a:ext cx="2125812" cy="2586718"/>
          </a:xfrm>
          <a:custGeom>
            <a:avLst/>
            <a:gdLst/>
            <a:ahLst/>
            <a:cxnLst/>
            <a:rect r="r" b="b" t="t" l="l"/>
            <a:pathLst>
              <a:path h="2586718" w="2125812">
                <a:moveTo>
                  <a:pt x="0" y="0"/>
                </a:moveTo>
                <a:lnTo>
                  <a:pt x="2125812" y="0"/>
                </a:lnTo>
                <a:lnTo>
                  <a:pt x="2125812" y="2586718"/>
                </a:lnTo>
                <a:lnTo>
                  <a:pt x="0" y="2586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60113"/>
            <a:ext cx="9285250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6698"/>
                </a:solidFill>
                <a:latin typeface="Lilita One"/>
                <a:ea typeface="Lilita One"/>
                <a:cs typeface="Lilita One"/>
                <a:sym typeface="Lilita One"/>
              </a:rPr>
              <a:t>JOIN US TO EXPLORE STRATEGIES FOR CREATING A POSITIVE AND HEALTHY WORKPLACE.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9623049" y="295562"/>
            <a:ext cx="8408969" cy="9695876"/>
          </a:xfrm>
          <a:custGeom>
            <a:avLst/>
            <a:gdLst/>
            <a:ahLst/>
            <a:cxnLst/>
            <a:rect r="r" b="b" t="t" l="l"/>
            <a:pathLst>
              <a:path h="9695876" w="8408969">
                <a:moveTo>
                  <a:pt x="8408969" y="0"/>
                </a:moveTo>
                <a:lnTo>
                  <a:pt x="0" y="0"/>
                </a:lnTo>
                <a:lnTo>
                  <a:pt x="0" y="9695876"/>
                </a:lnTo>
                <a:lnTo>
                  <a:pt x="8408969" y="9695876"/>
                </a:lnTo>
                <a:lnTo>
                  <a:pt x="84089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53856"/>
            <a:ext cx="8115300" cy="123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Let’s e</a:t>
            </a: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ncourage practices that support mental and physical health, leading to a thriving and engaged workforce.</a:t>
            </a:r>
          </a:p>
        </p:txBody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70004" y="2649538"/>
            <a:ext cx="4262034" cy="4114800"/>
          </a:xfrm>
          <a:custGeom>
            <a:avLst/>
            <a:gdLst/>
            <a:ahLst/>
            <a:cxnLst/>
            <a:rect r="r" b="b" t="t" l="l"/>
            <a:pathLst>
              <a:path h="4114800" w="4262034">
                <a:moveTo>
                  <a:pt x="4262034" y="0"/>
                </a:moveTo>
                <a:lnTo>
                  <a:pt x="0" y="0"/>
                </a:lnTo>
                <a:lnTo>
                  <a:pt x="0" y="4114800"/>
                </a:lnTo>
                <a:lnTo>
                  <a:pt x="4262034" y="4114800"/>
                </a:lnTo>
                <a:lnTo>
                  <a:pt x="42620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80860" y="2649538"/>
            <a:ext cx="4526280" cy="4114800"/>
          </a:xfrm>
          <a:custGeom>
            <a:avLst/>
            <a:gdLst/>
            <a:ahLst/>
            <a:cxnLst/>
            <a:rect r="r" b="b" t="t" l="l"/>
            <a:pathLst>
              <a:path h="4114800" w="4526280">
                <a:moveTo>
                  <a:pt x="0" y="0"/>
                </a:moveTo>
                <a:lnTo>
                  <a:pt x="4526280" y="0"/>
                </a:lnTo>
                <a:lnTo>
                  <a:pt x="45262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549575" y="2379027"/>
            <a:ext cx="4474808" cy="4385312"/>
          </a:xfrm>
          <a:custGeom>
            <a:avLst/>
            <a:gdLst/>
            <a:ahLst/>
            <a:cxnLst/>
            <a:rect r="r" b="b" t="t" l="l"/>
            <a:pathLst>
              <a:path h="4385312" w="4474808">
                <a:moveTo>
                  <a:pt x="4474807" y="0"/>
                </a:moveTo>
                <a:lnTo>
                  <a:pt x="0" y="0"/>
                </a:lnTo>
                <a:lnTo>
                  <a:pt x="0" y="4385311"/>
                </a:lnTo>
                <a:lnTo>
                  <a:pt x="4474807" y="4385311"/>
                </a:lnTo>
                <a:lnTo>
                  <a:pt x="44748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67499" y="727392"/>
            <a:ext cx="13153001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WHY IT MATTERS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754813"/>
            <a:ext cx="4944643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7ED957"/>
                </a:solidFill>
                <a:latin typeface="Lilita One"/>
                <a:ea typeface="Lilita One"/>
                <a:cs typeface="Lilita One"/>
                <a:sym typeface="Lilita One"/>
              </a:rPr>
              <a:t>IMPROVED MORALE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640763"/>
            <a:ext cx="4944643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Boosts employee satisfaction and engagement.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1679" y="6754813"/>
            <a:ext cx="4944643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7ED957"/>
                </a:solidFill>
                <a:latin typeface="Lilita One"/>
                <a:ea typeface="Lilita One"/>
                <a:cs typeface="Lilita One"/>
                <a:sym typeface="Lilita One"/>
              </a:rPr>
              <a:t>INCREASED PRODUCTIVITY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71679" y="8640763"/>
            <a:ext cx="4944643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Healthy employees are more focused and efficient.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14657" y="6754813"/>
            <a:ext cx="4944643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7ED957"/>
                </a:solidFill>
                <a:latin typeface="Lilita One"/>
                <a:ea typeface="Lilita One"/>
                <a:cs typeface="Lilita One"/>
                <a:sym typeface="Lilita One"/>
              </a:rPr>
              <a:t>REDUCED ABSENTEEISM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14657" y="8640763"/>
            <a:ext cx="4944643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Fewer health-related absences benefit overall operations.</a:t>
            </a: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49315" y="2112212"/>
            <a:ext cx="7714028" cy="8174788"/>
          </a:xfrm>
          <a:custGeom>
            <a:avLst/>
            <a:gdLst/>
            <a:ahLst/>
            <a:cxnLst/>
            <a:rect r="r" b="b" t="t" l="l"/>
            <a:pathLst>
              <a:path h="8174788" w="7714028">
                <a:moveTo>
                  <a:pt x="7714028" y="0"/>
                </a:moveTo>
                <a:lnTo>
                  <a:pt x="0" y="0"/>
                </a:lnTo>
                <a:lnTo>
                  <a:pt x="0" y="8174788"/>
                </a:lnTo>
                <a:lnTo>
                  <a:pt x="7714028" y="8174788"/>
                </a:lnTo>
                <a:lnTo>
                  <a:pt x="77140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23982">
            <a:off x="1624019" y="4458646"/>
            <a:ext cx="1608014" cy="2763774"/>
          </a:xfrm>
          <a:custGeom>
            <a:avLst/>
            <a:gdLst/>
            <a:ahLst/>
            <a:cxnLst/>
            <a:rect r="r" b="b" t="t" l="l"/>
            <a:pathLst>
              <a:path h="2763774" w="1608014">
                <a:moveTo>
                  <a:pt x="0" y="0"/>
                </a:moveTo>
                <a:lnTo>
                  <a:pt x="1608015" y="0"/>
                </a:lnTo>
                <a:lnTo>
                  <a:pt x="1608015" y="2763774"/>
                </a:lnTo>
                <a:lnTo>
                  <a:pt x="0" y="2763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0700830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CREATING COMFORTABLE WORKSPACES AND PROMOTING MOVEMENT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62400" y="5191132"/>
            <a:ext cx="5888711" cy="163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Ergonomic furniture, posture education, and movement breaks enhance comfort and reduce strain.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62400" y="7188166"/>
            <a:ext cx="5888711" cy="163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Incorporating activity breaks, fitness programs, and wellness challenges promotes a healthy workplace.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323982">
            <a:off x="1624019" y="6593018"/>
            <a:ext cx="1608014" cy="2763774"/>
          </a:xfrm>
          <a:custGeom>
            <a:avLst/>
            <a:gdLst/>
            <a:ahLst/>
            <a:cxnLst/>
            <a:rect r="r" b="b" t="t" l="l"/>
            <a:pathLst>
              <a:path h="2763774" w="1608014">
                <a:moveTo>
                  <a:pt x="0" y="0"/>
                </a:moveTo>
                <a:lnTo>
                  <a:pt x="1608015" y="0"/>
                </a:lnTo>
                <a:lnTo>
                  <a:pt x="1608015" y="2763775"/>
                </a:lnTo>
                <a:lnTo>
                  <a:pt x="0" y="276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2083" y="3706514"/>
            <a:ext cx="2399794" cy="1997569"/>
          </a:xfrm>
          <a:custGeom>
            <a:avLst/>
            <a:gdLst/>
            <a:ahLst/>
            <a:cxnLst/>
            <a:rect r="r" b="b" t="t" l="l"/>
            <a:pathLst>
              <a:path h="1997569" w="2399794">
                <a:moveTo>
                  <a:pt x="0" y="0"/>
                </a:moveTo>
                <a:lnTo>
                  <a:pt x="2399795" y="0"/>
                </a:lnTo>
                <a:lnTo>
                  <a:pt x="2399795" y="1997569"/>
                </a:lnTo>
                <a:lnTo>
                  <a:pt x="0" y="199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49453"/>
            <a:ext cx="3602711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HEALTHY SNACKS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088373" y="6783208"/>
            <a:ext cx="3086076" cy="1884744"/>
          </a:xfrm>
          <a:custGeom>
            <a:avLst/>
            <a:gdLst/>
            <a:ahLst/>
            <a:cxnLst/>
            <a:rect r="r" b="b" t="t" l="l"/>
            <a:pathLst>
              <a:path h="1884744" w="3086076">
                <a:moveTo>
                  <a:pt x="0" y="0"/>
                </a:moveTo>
                <a:lnTo>
                  <a:pt x="3086076" y="0"/>
                </a:lnTo>
                <a:lnTo>
                  <a:pt x="3086076" y="1884744"/>
                </a:lnTo>
                <a:lnTo>
                  <a:pt x="0" y="188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0055" y="8915602"/>
            <a:ext cx="3602711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BALANCED MEALS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26243">
            <a:off x="6438282" y="3811648"/>
            <a:ext cx="1351525" cy="2089627"/>
          </a:xfrm>
          <a:custGeom>
            <a:avLst/>
            <a:gdLst/>
            <a:ahLst/>
            <a:cxnLst/>
            <a:rect r="r" b="b" t="t" l="l"/>
            <a:pathLst>
              <a:path h="2089627" w="1351525">
                <a:moveTo>
                  <a:pt x="0" y="0"/>
                </a:moveTo>
                <a:lnTo>
                  <a:pt x="1351525" y="0"/>
                </a:lnTo>
                <a:lnTo>
                  <a:pt x="1351525" y="2089627"/>
                </a:lnTo>
                <a:lnTo>
                  <a:pt x="0" y="2089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12689" y="5949453"/>
            <a:ext cx="3602711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HYDRATION STATIONS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602214">
            <a:off x="9998990" y="6383158"/>
            <a:ext cx="2261103" cy="2166548"/>
          </a:xfrm>
          <a:custGeom>
            <a:avLst/>
            <a:gdLst/>
            <a:ahLst/>
            <a:cxnLst/>
            <a:rect r="r" b="b" t="t" l="l"/>
            <a:pathLst>
              <a:path h="2166548" w="2261103">
                <a:moveTo>
                  <a:pt x="0" y="0"/>
                </a:moveTo>
                <a:lnTo>
                  <a:pt x="2261103" y="0"/>
                </a:lnTo>
                <a:lnTo>
                  <a:pt x="2261103" y="2166548"/>
                </a:lnTo>
                <a:lnTo>
                  <a:pt x="0" y="2166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77350" y="8715577"/>
            <a:ext cx="3602711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OPEN COMMUNICATION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979972">
            <a:off x="12899233" y="3796548"/>
            <a:ext cx="1514712" cy="2119825"/>
          </a:xfrm>
          <a:custGeom>
            <a:avLst/>
            <a:gdLst/>
            <a:ahLst/>
            <a:cxnLst/>
            <a:rect r="r" b="b" t="t" l="l"/>
            <a:pathLst>
              <a:path h="2119825" w="1514712">
                <a:moveTo>
                  <a:pt x="0" y="0"/>
                </a:moveTo>
                <a:lnTo>
                  <a:pt x="1514712" y="0"/>
                </a:lnTo>
                <a:lnTo>
                  <a:pt x="1514712" y="2119826"/>
                </a:lnTo>
                <a:lnTo>
                  <a:pt x="0" y="21198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55234" y="5949453"/>
            <a:ext cx="3602711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MINDFULNESS PRACTICES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439997">
            <a:off x="13880401" y="7180628"/>
            <a:ext cx="3155088" cy="969472"/>
          </a:xfrm>
          <a:custGeom>
            <a:avLst/>
            <a:gdLst/>
            <a:ahLst/>
            <a:cxnLst/>
            <a:rect r="r" b="b" t="t" l="l"/>
            <a:pathLst>
              <a:path h="969472" w="3155088">
                <a:moveTo>
                  <a:pt x="0" y="0"/>
                </a:moveTo>
                <a:lnTo>
                  <a:pt x="3155088" y="0"/>
                </a:lnTo>
                <a:lnTo>
                  <a:pt x="3155088" y="969472"/>
                </a:lnTo>
                <a:lnTo>
                  <a:pt x="0" y="9694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656589" y="8715577"/>
            <a:ext cx="3602711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COUNSELING SERVICES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6008777" y="6457137"/>
            <a:ext cx="6270447" cy="262219"/>
          </a:xfrm>
          <a:custGeom>
            <a:avLst/>
            <a:gdLst/>
            <a:ahLst/>
            <a:cxnLst/>
            <a:rect r="r" b="b" t="t" l="l"/>
            <a:pathLst>
              <a:path h="262219" w="6270447">
                <a:moveTo>
                  <a:pt x="0" y="0"/>
                </a:moveTo>
                <a:lnTo>
                  <a:pt x="6270446" y="0"/>
                </a:lnTo>
                <a:lnTo>
                  <a:pt x="6270446" y="262219"/>
                </a:lnTo>
                <a:lnTo>
                  <a:pt x="0" y="2622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019175"/>
            <a:ext cx="16230600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FU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L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ING T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H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 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B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DY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 AND 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FOSTE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R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ING E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MOTI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N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AL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W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LL-B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I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N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G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24125" y="886622"/>
            <a:ext cx="6425711" cy="6556848"/>
          </a:xfrm>
          <a:custGeom>
            <a:avLst/>
            <a:gdLst/>
            <a:ahLst/>
            <a:cxnLst/>
            <a:rect r="r" b="b" t="t" l="l"/>
            <a:pathLst>
              <a:path h="6556848" w="6425711">
                <a:moveTo>
                  <a:pt x="6425712" y="0"/>
                </a:moveTo>
                <a:lnTo>
                  <a:pt x="0" y="0"/>
                </a:lnTo>
                <a:lnTo>
                  <a:pt x="0" y="6556848"/>
                </a:lnTo>
                <a:lnTo>
                  <a:pt x="6425712" y="6556848"/>
                </a:lnTo>
                <a:lnTo>
                  <a:pt x="64257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0246" y="2320747"/>
            <a:ext cx="7615135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BALANCING PROFESSIONAL AND PERSONAL LIFE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2017761" y="965665"/>
            <a:ext cx="5946114" cy="6265062"/>
          </a:xfrm>
          <a:custGeom>
            <a:avLst/>
            <a:gdLst/>
            <a:ahLst/>
            <a:cxnLst/>
            <a:rect r="r" b="b" t="t" l="l"/>
            <a:pathLst>
              <a:path h="6265062" w="5946114">
                <a:moveTo>
                  <a:pt x="5946114" y="0"/>
                </a:moveTo>
                <a:lnTo>
                  <a:pt x="0" y="0"/>
                </a:lnTo>
                <a:lnTo>
                  <a:pt x="0" y="6265062"/>
                </a:lnTo>
                <a:lnTo>
                  <a:pt x="5946114" y="6265062"/>
                </a:lnTo>
                <a:lnTo>
                  <a:pt x="59461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1851" y="7443470"/>
            <a:ext cx="8115300" cy="339367"/>
          </a:xfrm>
          <a:custGeom>
            <a:avLst/>
            <a:gdLst/>
            <a:ahLst/>
            <a:cxnLst/>
            <a:rect r="r" b="b" t="t" l="l"/>
            <a:pathLst>
              <a:path h="339367" w="8115300">
                <a:moveTo>
                  <a:pt x="0" y="0"/>
                </a:moveTo>
                <a:lnTo>
                  <a:pt x="8115300" y="0"/>
                </a:lnTo>
                <a:lnTo>
                  <a:pt x="8115300" y="339367"/>
                </a:lnTo>
                <a:lnTo>
                  <a:pt x="0" y="33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90849" y="9262675"/>
            <a:ext cx="8115300" cy="339367"/>
          </a:xfrm>
          <a:custGeom>
            <a:avLst/>
            <a:gdLst/>
            <a:ahLst/>
            <a:cxnLst/>
            <a:rect r="r" b="b" t="t" l="l"/>
            <a:pathLst>
              <a:path h="339367" w="8115300">
                <a:moveTo>
                  <a:pt x="0" y="0"/>
                </a:moveTo>
                <a:lnTo>
                  <a:pt x="8115300" y="0"/>
                </a:lnTo>
                <a:lnTo>
                  <a:pt x="8115300" y="339367"/>
                </a:lnTo>
                <a:lnTo>
                  <a:pt x="0" y="33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1851" y="7968187"/>
            <a:ext cx="8115300" cy="203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Balancing professional and personal life requires clear boundaries, task prioritization, scheduled downtime, mindfulness, and seeking support as needed.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90849" y="7491095"/>
            <a:ext cx="8115300" cy="163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While f</a:t>
            </a:r>
            <a:r>
              <a:rPr lang="en-US" sz="3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ailing to set boundaries, ignoring task prioritization, skipping downtime, neglecting mindfulness, and avoiding seeking help lead to stress and imbalance.</a:t>
            </a: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650" y="557497"/>
            <a:ext cx="9058945" cy="9158860"/>
          </a:xfrm>
          <a:custGeom>
            <a:avLst/>
            <a:gdLst/>
            <a:ahLst/>
            <a:cxnLst/>
            <a:rect r="r" b="b" t="t" l="l"/>
            <a:pathLst>
              <a:path h="9158860" w="9058945">
                <a:moveTo>
                  <a:pt x="0" y="0"/>
                </a:moveTo>
                <a:lnTo>
                  <a:pt x="9058945" y="0"/>
                </a:lnTo>
                <a:lnTo>
                  <a:pt x="9058945" y="9158860"/>
                </a:lnTo>
                <a:lnTo>
                  <a:pt x="0" y="915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712387" y="4990930"/>
            <a:ext cx="1302089" cy="1750975"/>
          </a:xfrm>
          <a:custGeom>
            <a:avLst/>
            <a:gdLst/>
            <a:ahLst/>
            <a:cxnLst/>
            <a:rect r="r" b="b" t="t" l="l"/>
            <a:pathLst>
              <a:path h="1750975" w="1302089">
                <a:moveTo>
                  <a:pt x="1302088" y="0"/>
                </a:moveTo>
                <a:lnTo>
                  <a:pt x="0" y="0"/>
                </a:lnTo>
                <a:lnTo>
                  <a:pt x="0" y="1750975"/>
                </a:lnTo>
                <a:lnTo>
                  <a:pt x="1302088" y="1750975"/>
                </a:lnTo>
                <a:lnTo>
                  <a:pt x="13020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687595" y="7108171"/>
            <a:ext cx="1302089" cy="1750975"/>
          </a:xfrm>
          <a:custGeom>
            <a:avLst/>
            <a:gdLst/>
            <a:ahLst/>
            <a:cxnLst/>
            <a:rect r="r" b="b" t="t" l="l"/>
            <a:pathLst>
              <a:path h="1750975" w="1302089">
                <a:moveTo>
                  <a:pt x="1302088" y="0"/>
                </a:moveTo>
                <a:lnTo>
                  <a:pt x="0" y="0"/>
                </a:lnTo>
                <a:lnTo>
                  <a:pt x="0" y="1750975"/>
                </a:lnTo>
                <a:lnTo>
                  <a:pt x="1302088" y="1750975"/>
                </a:lnTo>
                <a:lnTo>
                  <a:pt x="13020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12387" y="1179116"/>
            <a:ext cx="7370397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CU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LTIVATING A </a:t>
            </a:r>
          </a:p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SUPPORTIVE ENVIRONMENT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16568" y="4981405"/>
            <a:ext cx="599267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6698"/>
                </a:solidFill>
                <a:latin typeface="Lilita One"/>
                <a:ea typeface="Lilita One"/>
                <a:cs typeface="Lilita One"/>
                <a:sym typeface="Lilita One"/>
              </a:rPr>
              <a:t>TEAM BUILDING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16568" y="7098646"/>
            <a:ext cx="599267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6698"/>
                </a:solidFill>
                <a:latin typeface="Lilita One"/>
                <a:ea typeface="Lilita One"/>
                <a:cs typeface="Lilita One"/>
                <a:sym typeface="Lilita One"/>
              </a:rPr>
              <a:t>DIVERSITY &amp; INCLUSION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43029" y="5752762"/>
            <a:ext cx="5966216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Organize regular team activities and social events.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16568" y="7870004"/>
            <a:ext cx="5966216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Foster a workplace that values all voices and backgrounds.</a:t>
            </a:r>
          </a:p>
        </p:txBody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284509"/>
            <a:ext cx="1199924" cy="1029753"/>
          </a:xfrm>
          <a:custGeom>
            <a:avLst/>
            <a:gdLst/>
            <a:ahLst/>
            <a:cxnLst/>
            <a:rect r="r" b="b" t="t" l="l"/>
            <a:pathLst>
              <a:path h="1029753" w="1199924">
                <a:moveTo>
                  <a:pt x="0" y="0"/>
                </a:moveTo>
                <a:lnTo>
                  <a:pt x="1199924" y="0"/>
                </a:lnTo>
                <a:lnTo>
                  <a:pt x="1199924" y="1029753"/>
                </a:lnTo>
                <a:lnTo>
                  <a:pt x="0" y="102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615397"/>
            <a:ext cx="1199924" cy="1029753"/>
          </a:xfrm>
          <a:custGeom>
            <a:avLst/>
            <a:gdLst/>
            <a:ahLst/>
            <a:cxnLst/>
            <a:rect r="r" b="b" t="t" l="l"/>
            <a:pathLst>
              <a:path h="1029753" w="1199924">
                <a:moveTo>
                  <a:pt x="0" y="0"/>
                </a:moveTo>
                <a:lnTo>
                  <a:pt x="1199924" y="0"/>
                </a:lnTo>
                <a:lnTo>
                  <a:pt x="1199924" y="1029754"/>
                </a:lnTo>
                <a:lnTo>
                  <a:pt x="0" y="1029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615397"/>
            <a:ext cx="1199924" cy="1029753"/>
          </a:xfrm>
          <a:custGeom>
            <a:avLst/>
            <a:gdLst/>
            <a:ahLst/>
            <a:cxnLst/>
            <a:rect r="r" b="b" t="t" l="l"/>
            <a:pathLst>
              <a:path h="1029753" w="1199924">
                <a:moveTo>
                  <a:pt x="0" y="0"/>
                </a:moveTo>
                <a:lnTo>
                  <a:pt x="1199924" y="0"/>
                </a:lnTo>
                <a:lnTo>
                  <a:pt x="1199924" y="1029754"/>
                </a:lnTo>
                <a:lnTo>
                  <a:pt x="0" y="102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949951"/>
            <a:ext cx="1199924" cy="1029753"/>
          </a:xfrm>
          <a:custGeom>
            <a:avLst/>
            <a:gdLst/>
            <a:ahLst/>
            <a:cxnLst/>
            <a:rect r="r" b="b" t="t" l="l"/>
            <a:pathLst>
              <a:path h="1029753" w="1199924">
                <a:moveTo>
                  <a:pt x="0" y="0"/>
                </a:moveTo>
                <a:lnTo>
                  <a:pt x="1199924" y="0"/>
                </a:lnTo>
                <a:lnTo>
                  <a:pt x="1199924" y="1029753"/>
                </a:lnTo>
                <a:lnTo>
                  <a:pt x="0" y="102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1692" y="5316653"/>
            <a:ext cx="1137608" cy="1194055"/>
          </a:xfrm>
          <a:custGeom>
            <a:avLst/>
            <a:gdLst/>
            <a:ahLst/>
            <a:cxnLst/>
            <a:rect r="r" b="b" t="t" l="l"/>
            <a:pathLst>
              <a:path h="1194055" w="1137608">
                <a:moveTo>
                  <a:pt x="0" y="0"/>
                </a:moveTo>
                <a:lnTo>
                  <a:pt x="1137608" y="0"/>
                </a:lnTo>
                <a:lnTo>
                  <a:pt x="1137608" y="1194055"/>
                </a:lnTo>
                <a:lnTo>
                  <a:pt x="0" y="1194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21692" y="6729692"/>
            <a:ext cx="1137608" cy="1194055"/>
          </a:xfrm>
          <a:custGeom>
            <a:avLst/>
            <a:gdLst/>
            <a:ahLst/>
            <a:cxnLst/>
            <a:rect r="r" b="b" t="t" l="l"/>
            <a:pathLst>
              <a:path h="1194055" w="1137608">
                <a:moveTo>
                  <a:pt x="0" y="0"/>
                </a:moveTo>
                <a:lnTo>
                  <a:pt x="1137608" y="0"/>
                </a:lnTo>
                <a:lnTo>
                  <a:pt x="1137608" y="1194055"/>
                </a:lnTo>
                <a:lnTo>
                  <a:pt x="0" y="1194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1692" y="8064245"/>
            <a:ext cx="1137608" cy="1194055"/>
          </a:xfrm>
          <a:custGeom>
            <a:avLst/>
            <a:gdLst/>
            <a:ahLst/>
            <a:cxnLst/>
            <a:rect r="r" b="b" t="t" l="l"/>
            <a:pathLst>
              <a:path h="1194055" w="1137608">
                <a:moveTo>
                  <a:pt x="0" y="0"/>
                </a:moveTo>
                <a:lnTo>
                  <a:pt x="1137608" y="0"/>
                </a:lnTo>
                <a:lnTo>
                  <a:pt x="1137608" y="1194055"/>
                </a:lnTo>
                <a:lnTo>
                  <a:pt x="0" y="1194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8043" y="3424356"/>
            <a:ext cx="6454356" cy="6337004"/>
          </a:xfrm>
          <a:custGeom>
            <a:avLst/>
            <a:gdLst/>
            <a:ahLst/>
            <a:cxnLst/>
            <a:rect r="r" b="b" t="t" l="l"/>
            <a:pathLst>
              <a:path h="6337004" w="6454356">
                <a:moveTo>
                  <a:pt x="0" y="0"/>
                </a:moveTo>
                <a:lnTo>
                  <a:pt x="6454356" y="0"/>
                </a:lnTo>
                <a:lnTo>
                  <a:pt x="6454356" y="6337004"/>
                </a:lnTo>
                <a:lnTo>
                  <a:pt x="0" y="6337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19175"/>
            <a:ext cx="7693042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ENSUR</a:t>
            </a:r>
            <a:r>
              <a:rPr lang="en-US" sz="720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ING A SAFE ENVIRONMENT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96741" y="1470773"/>
            <a:ext cx="67625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R</a:t>
            </a: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EGULAR INSPECTIONS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5665504"/>
            <a:ext cx="67625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IGNORING R</a:t>
            </a: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EGULATIONS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96741" y="2801661"/>
            <a:ext cx="67625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PROP</a:t>
            </a: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ER TRAINING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6996392"/>
            <a:ext cx="67625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N</a:t>
            </a: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EGLECTING MAINTENANCE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96741" y="4136215"/>
            <a:ext cx="67625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SAFETY PROTOCOLS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8330945"/>
            <a:ext cx="67625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INSUFFICIENT TRAINING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301233"/>
            <a:ext cx="1170652" cy="1198991"/>
          </a:xfrm>
          <a:custGeom>
            <a:avLst/>
            <a:gdLst/>
            <a:ahLst/>
            <a:cxnLst/>
            <a:rect r="r" b="b" t="t" l="l"/>
            <a:pathLst>
              <a:path h="1198991" w="1170652">
                <a:moveTo>
                  <a:pt x="0" y="0"/>
                </a:moveTo>
                <a:lnTo>
                  <a:pt x="1170652" y="0"/>
                </a:lnTo>
                <a:lnTo>
                  <a:pt x="1170652" y="1198991"/>
                </a:lnTo>
                <a:lnTo>
                  <a:pt x="0" y="1198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252578"/>
            <a:ext cx="1170652" cy="1198991"/>
          </a:xfrm>
          <a:custGeom>
            <a:avLst/>
            <a:gdLst/>
            <a:ahLst/>
            <a:cxnLst/>
            <a:rect r="r" b="b" t="t" l="l"/>
            <a:pathLst>
              <a:path h="1198991" w="1170652">
                <a:moveTo>
                  <a:pt x="0" y="0"/>
                </a:moveTo>
                <a:lnTo>
                  <a:pt x="1170652" y="0"/>
                </a:lnTo>
                <a:lnTo>
                  <a:pt x="1170652" y="1198992"/>
                </a:lnTo>
                <a:lnTo>
                  <a:pt x="0" y="119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3087" y="1157246"/>
            <a:ext cx="9192619" cy="7972508"/>
          </a:xfrm>
          <a:custGeom>
            <a:avLst/>
            <a:gdLst/>
            <a:ahLst/>
            <a:cxnLst/>
            <a:rect r="r" b="b" t="t" l="l"/>
            <a:pathLst>
              <a:path h="7972508" w="9192619">
                <a:moveTo>
                  <a:pt x="0" y="0"/>
                </a:moveTo>
                <a:lnTo>
                  <a:pt x="9192619" y="0"/>
                </a:lnTo>
                <a:lnTo>
                  <a:pt x="9192619" y="7972508"/>
                </a:lnTo>
                <a:lnTo>
                  <a:pt x="0" y="797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50390"/>
            <a:ext cx="7084387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COMMITMENT TO CONTINUOUS DEVELOPMENT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8826" y="5146115"/>
            <a:ext cx="591843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6698"/>
                </a:solidFill>
                <a:latin typeface="Lilita One"/>
                <a:ea typeface="Lilita One"/>
                <a:cs typeface="Lilita One"/>
                <a:sym typeface="Lilita One"/>
              </a:rPr>
              <a:t>ENGAGE &amp; EMPOWER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48826" y="7097460"/>
            <a:ext cx="591843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6698"/>
                </a:solidFill>
                <a:latin typeface="Lilita One"/>
                <a:ea typeface="Lilita One"/>
                <a:cs typeface="Lilita One"/>
                <a:sym typeface="Lilita One"/>
              </a:rPr>
              <a:t>AIM FOR EXCELLENCE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8826" y="5917472"/>
            <a:ext cx="5918437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Actively encourage wider participation in health programs.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8826" y="7868818"/>
            <a:ext cx="5918437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Strive for a workplace that prioritizes well-being in every aspect.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DAGvTlOjrfk</dc:identifier>
  <dcterms:modified xsi:type="dcterms:W3CDTF">2011-08-01T06:04:30Z</dcterms:modified>
  <cp:revision>1</cp:revision>
  <dc:title>Healthy Work Environment ppt</dc:title>
</cp:coreProperties>
</file>